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0"/>
  </p:notesMasterIdLst>
  <p:handoutMasterIdLst>
    <p:handoutMasterId r:id="rId41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84" d="100"/>
          <a:sy n="184" d="100"/>
        </p:scale>
        <p:origin x="-61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and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Separating the content from the policy for clarity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What Would It Take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Whatever resource you chose -- what are the steps you would have to perform?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Template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359938"/>
          </a:xfrm>
        </p:spPr>
        <p:txBody>
          <a:bodyPr/>
          <a:lstStyle/>
          <a:p>
            <a:r>
              <a:rPr lang="en-US" dirty="0" smtClean="0"/>
              <a:t>We are going to continue with the template resource even other resources may have been used.</a:t>
            </a:r>
          </a:p>
          <a:p>
            <a:endParaRPr lang="en-US" dirty="0"/>
          </a:p>
          <a:p>
            <a:r>
              <a:rPr lang="en-US" dirty="0"/>
              <a:t>What questions can </a:t>
            </a:r>
            <a:r>
              <a:rPr lang="en-US" dirty="0" smtClean="0"/>
              <a:t>we answer </a:t>
            </a:r>
            <a:r>
              <a:rPr lang="en-US" dirty="0"/>
              <a:t>for you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Apache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index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05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9661" y="42054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...</a:t>
            </a:r>
            <a:endParaRPr lang="en-US" dirty="0"/>
          </a:p>
          <a:p>
            <a:r>
              <a:rPr lang="en-US" dirty="0"/>
              <a:t>    -a, --generator-</a:t>
            </a:r>
            <a:r>
              <a:rPr lang="en-US" dirty="0" err="1"/>
              <a:t>arg</a:t>
            </a:r>
            <a:r>
              <a:rPr lang="en-US" dirty="0"/>
              <a:t> KEY=VALUE    Use to set arbitrary attribute KEY to VALUE </a:t>
            </a:r>
            <a:r>
              <a:rPr lang="en-US" dirty="0" smtClean="0"/>
              <a:t>in the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to</a:t>
            </a:r>
          </a:p>
          <a:p>
            <a:r>
              <a:rPr lang="en-US" dirty="0" smtClean="0"/>
              <a:t>    </a:t>
            </a:r>
            <a:r>
              <a:rPr lang="en-US" dirty="0"/>
              <a:t>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endParaRPr lang="en-US" dirty="0"/>
          </a:p>
          <a:p>
            <a:r>
              <a:rPr lang="en-US" dirty="0"/>
              <a:t>        --generator-cookbook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template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template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4" y="1751697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68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to generate a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template cookbooks/apache 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Embedded Ruby (ERB) template allows Ruby code to be embedded inside a text file within specially formatted tags. Ruby code can be embedded using expressions and statements.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7650" y="6389150"/>
            <a:ext cx="5876701" cy="39310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templates.html#variables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</a:t>
            </a:r>
            <a:r>
              <a:rPr lang="en-US" dirty="0" err="1" smtClean="0"/>
              <a:t>default.rb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This message has no body.</a:t>
            </a:r>
          </a:p>
        </p:txBody>
      </p:sp>
    </p:spTree>
    <p:extLst>
      <p:ext uri="{BB962C8B-B14F-4D97-AF65-F5344CB8AC3E}">
        <p14:creationId xmlns:p14="http://schemas.microsoft.com/office/powerpoint/2010/main" val="18806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02389" y="1425907"/>
            <a:ext cx="4032900" cy="2439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4011" y="1949482"/>
            <a:ext cx="2168850" cy="1923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68710" y="1347928"/>
            <a:ext cx="5221376" cy="2413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90726" y="1849223"/>
            <a:ext cx="5291789" cy="1916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58092" y="3308550"/>
            <a:ext cx="3977197" cy="556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69233" y="2305959"/>
            <a:ext cx="3973630" cy="15671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7246" y="2283679"/>
            <a:ext cx="7872840" cy="1478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194699" y="3297410"/>
            <a:ext cx="7987817" cy="4678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do not display the result.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3044" y="102438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2091546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3092400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display the results.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807" y="159476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Angry Squid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6600" dirty="0">
                <a:latin typeface="Inconsolata"/>
                <a:cs typeface="Inconsolata"/>
              </a:rPr>
              <a:t>&lt;%=</a:t>
            </a:r>
          </a:p>
        </p:txBody>
      </p:sp>
    </p:spTree>
    <p:extLst>
      <p:ext uri="{BB962C8B-B14F-4D97-AF65-F5344CB8AC3E}">
        <p14:creationId xmlns:p14="http://schemas.microsoft.com/office/powerpoint/2010/main" val="2354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our source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 world&lt;/h1&gt;</a:t>
            </a:r>
          </a:p>
          <a:p>
            <a:r>
              <a:rPr lang="en-US" dirty="0"/>
              <a:t>    &lt;h2&gt;IPADDRESS: #{node['</a:t>
            </a:r>
            <a:r>
              <a:rPr lang="en-US" dirty="0" err="1"/>
              <a:t>ipaddress</a:t>
            </a:r>
            <a:r>
              <a:rPr lang="en-US" dirty="0"/>
              <a:t>']}&lt;/h2&gt;</a:t>
            </a:r>
          </a:p>
          <a:p>
            <a:r>
              <a:rPr lang="en-US" dirty="0"/>
              <a:t>    &lt;h2&gt;HOSTNAME: #{node['hostname']}&lt;/h2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&lt;h2&gt;MEMORY: </a:t>
            </a:r>
            <a:r>
              <a:rPr lang="en-US" dirty="0"/>
              <a:t>#{node["memory"]["total"]}</a:t>
            </a:r>
            <a:r>
              <a:rPr lang="en-US" dirty="0" smtClean="0"/>
              <a:t>&lt;/h2&gt;</a:t>
            </a:r>
            <a:endParaRPr lang="en-US" dirty="0"/>
          </a:p>
          <a:p>
            <a:r>
              <a:rPr lang="en-US" dirty="0"/>
              <a:t>    &lt;h2&gt;CPU: #{node['</a:t>
            </a:r>
            <a:r>
              <a:rPr lang="en-US" dirty="0" err="1"/>
              <a:t>cpu</a:t>
            </a:r>
            <a:r>
              <a:rPr lang="en-US" dirty="0"/>
              <a:t>']['0']['</a:t>
            </a:r>
            <a:r>
              <a:rPr lang="en-US" dirty="0" err="1"/>
              <a:t>mhz</a:t>
            </a:r>
            <a:r>
              <a:rPr lang="en-US" dirty="0"/>
              <a:t>']}&lt;/h2&gt;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 String Interpolation to Angry Squid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 world&lt;/h1&gt;</a:t>
            </a:r>
          </a:p>
          <a:p>
            <a:r>
              <a:rPr lang="en-US" dirty="0"/>
              <a:t>    &lt;h2&gt;IPADDRESS: </a:t>
            </a:r>
            <a:r>
              <a:rPr lang="en-US" dirty="0" smtClean="0"/>
              <a:t>&lt;%= node</a:t>
            </a:r>
            <a:r>
              <a:rPr lang="en-US" dirty="0"/>
              <a:t>['</a:t>
            </a:r>
            <a:r>
              <a:rPr lang="en-US" dirty="0" err="1"/>
              <a:t>ipaddress</a:t>
            </a:r>
            <a:r>
              <a:rPr lang="en-US" dirty="0"/>
              <a:t>'] %&gt;&lt;/h2&gt;</a:t>
            </a:r>
          </a:p>
          <a:p>
            <a:r>
              <a:rPr lang="en-US" dirty="0"/>
              <a:t>    &lt;h2&gt;HOSTNAME: &lt;%= node['hostname'] %&gt;&lt;/h2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&lt;h2&gt;</a:t>
            </a:r>
            <a:r>
              <a:rPr lang="en-US" dirty="0"/>
              <a:t>MEMORY</a:t>
            </a:r>
            <a:r>
              <a:rPr lang="en-US" dirty="0" smtClean="0"/>
              <a:t>: &lt;</a:t>
            </a:r>
            <a:r>
              <a:rPr lang="en-US" dirty="0"/>
              <a:t>%= </a:t>
            </a:r>
            <a:r>
              <a:rPr lang="en-US" dirty="0" smtClean="0"/>
              <a:t>node</a:t>
            </a:r>
            <a:r>
              <a:rPr lang="en-US" dirty="0"/>
              <a:t>["memory"]["total"</a:t>
            </a:r>
            <a:r>
              <a:rPr lang="en-US" dirty="0" smtClean="0"/>
              <a:t>]</a:t>
            </a:r>
            <a:r>
              <a:rPr lang="en-US" dirty="0"/>
              <a:t> %&gt;&lt;</a:t>
            </a:r>
            <a:r>
              <a:rPr lang="en-US" dirty="0" smtClean="0"/>
              <a:t>/h2&gt;</a:t>
            </a:r>
            <a:endParaRPr lang="en-US" dirty="0"/>
          </a:p>
          <a:p>
            <a:r>
              <a:rPr lang="en-US" dirty="0"/>
              <a:t>    &lt;h2&gt;CPU: &lt;%= node['</a:t>
            </a:r>
            <a:r>
              <a:rPr lang="en-US" dirty="0" err="1"/>
              <a:t>cpu</a:t>
            </a:r>
            <a:r>
              <a:rPr lang="en-US" dirty="0"/>
              <a:t>']['0']['</a:t>
            </a:r>
            <a:r>
              <a:rPr lang="en-US" dirty="0" err="1"/>
              <a:t>mhz</a:t>
            </a:r>
            <a:r>
              <a:rPr lang="en-US" dirty="0"/>
              <a:t>'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/>
              <a:t>  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6686" y="3132072"/>
            <a:ext cx="10798704" cy="2002503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existing content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</a:t>
            </a:r>
            <a:r>
              <a:rPr lang="en-US" dirty="0"/>
              <a:t>content </a:t>
            </a:r>
            <a:r>
              <a:rPr lang="en-US" dirty="0" smtClean="0"/>
              <a:t>"&lt;h1&gt;Hello, world!&lt;/h1&gt;</a:t>
            </a:r>
          </a:p>
          <a:p>
            <a:r>
              <a:rPr lang="en-US" dirty="0" smtClean="0"/>
              <a:t>&lt;h2&gt;IPADDRESS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</a:t>
            </a:r>
            <a:r>
              <a:rPr lang="en-US" dirty="0" smtClean="0"/>
              <a:t>}&lt;/h2&gt;</a:t>
            </a:r>
            <a:endParaRPr lang="en-US" dirty="0"/>
          </a:p>
          <a:p>
            <a:r>
              <a:rPr lang="en-US" dirty="0" smtClean="0"/>
              <a:t>&lt;h2&gt;HOSTNAME </a:t>
            </a:r>
            <a:r>
              <a:rPr lang="en-US" dirty="0"/>
              <a:t>: #{node["hostname"]</a:t>
            </a:r>
            <a:r>
              <a:rPr lang="en-US" dirty="0" smtClean="0"/>
              <a:t>}&lt;/h2&gt;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50424" y="2063316"/>
            <a:ext cx="10803205" cy="19592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Decide which resource will help us address this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</a:t>
            </a:r>
            <a:r>
              <a:rPr lang="en-US" dirty="0" err="1" smtClean="0"/>
              <a:t>motd</a:t>
            </a:r>
            <a:r>
              <a:rPr lang="en-US" dirty="0" smtClean="0"/>
              <a:t> and apache recipes did make it harder to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5545" y="1583626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/>
              <a:t>"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7698" y="2118353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source attribute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'c</a:t>
            </a:r>
            <a:r>
              <a:rPr lang="en-US" dirty="0"/>
              <a:t>:\</a:t>
            </a:r>
            <a:r>
              <a:rPr lang="en-US" dirty="0" err="1"/>
              <a:t>inetpub</a:t>
            </a:r>
            <a:r>
              <a:rPr lang="en-US" dirty="0"/>
              <a:t>\</a:t>
            </a:r>
            <a:r>
              <a:rPr lang="en-US" dirty="0" err="1"/>
              <a:t>wwwroot</a:t>
            </a:r>
            <a:r>
              <a:rPr lang="en-US" dirty="0"/>
              <a:t>\</a:t>
            </a:r>
            <a:r>
              <a:rPr lang="en-US" dirty="0" err="1"/>
              <a:t>Default.htm</a:t>
            </a:r>
            <a:r>
              <a:rPr lang="en-US" dirty="0"/>
              <a:t>'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'</a:t>
            </a:r>
            <a:r>
              <a:rPr lang="en-US" dirty="0" err="1" smtClean="0"/>
              <a:t>Default.htm.erb</a:t>
            </a:r>
            <a:r>
              <a:rPr lang="en-US" dirty="0" smtClean="0"/>
              <a:t>'</a:t>
            </a:r>
          </a:p>
          <a:p>
            <a:r>
              <a:rPr lang="en-US" dirty="0" smtClean="0"/>
              <a:t>  action :create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~\cookbooks\web\recipes\</a:t>
            </a:r>
            <a:r>
              <a:rPr lang="en-US" dirty="0" err="1" smtClean="0"/>
              <a:t>iis.rb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6686" y="2118341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422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the "setup" cookbook: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chef generate to create a template named "</a:t>
            </a:r>
            <a:r>
              <a:rPr lang="en-US" dirty="0" err="1" smtClean="0"/>
              <a:t>motd.erb</a:t>
            </a:r>
            <a:r>
              <a:rPr lang="en-US" dirty="0" smtClean="0"/>
              <a:t>".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Copy the source attribute from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into the template file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Remove a resource: </a:t>
            </a:r>
            <a:r>
              <a:rPr lang="en-US" dirty="0" smtClean="0">
                <a:latin typeface="Inconsolata"/>
                <a:cs typeface="Inconsolata"/>
              </a:rPr>
              <a:t>The file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a resource: </a:t>
            </a:r>
            <a:r>
              <a:rPr lang="en-US" dirty="0" smtClean="0">
                <a:latin typeface="Inconsolata"/>
                <a:cs typeface="Inconsolata"/>
              </a:rPr>
              <a:t>The template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 is created with the source "</a:t>
            </a:r>
            <a:r>
              <a:rPr lang="en-US" dirty="0" err="1" smtClean="0">
                <a:latin typeface="Inconsolata"/>
                <a:cs typeface="Inconsolata"/>
              </a:rPr>
              <a:t>motd.erb</a:t>
            </a:r>
            <a:r>
              <a:rPr lang="en-US" dirty="0" smtClean="0">
                <a:latin typeface="Inconsolata"/>
                <a:cs typeface="Inconsolata"/>
              </a:rPr>
              <a:t>", mode "0644", user "root", and group "root".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Check the Docs…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file resource to manage files directly on a node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copy a file from a cookbook’s /files directory. Use the </a:t>
            </a:r>
            <a:r>
              <a:rPr lang="en-US" sz="2400" b="1" dirty="0"/>
              <a:t>template </a:t>
            </a:r>
            <a:r>
              <a:rPr lang="en-US" sz="2400" dirty="0"/>
              <a:t>resource to create a file based on a template in a cookbook’s /templates directory. And use </a:t>
            </a:r>
            <a:r>
              <a:rPr lang="en-US" sz="2400" dirty="0" smtClean="0"/>
              <a:t>the </a:t>
            </a:r>
            <a:r>
              <a:rPr lang="en-US" sz="2400" b="1" dirty="0" err="1" smtClean="0"/>
              <a:t>remote_file</a:t>
            </a:r>
            <a:r>
              <a:rPr lang="en-US" sz="2400" dirty="0" smtClean="0"/>
              <a:t> resource to transfer a file to a node from a remote location.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transfer files from a sub-directory of COOKBOOK_NAME/files/ to a specified path located on a host that is running the chef-client.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resource_cookbook_file.html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A cookbook template is an Embedded Ruby (ERB) template that is used to generate files </a:t>
            </a:r>
            <a:r>
              <a:rPr lang="en-US" sz="2400" dirty="0" smtClean="0"/>
              <a:t>… Templates </a:t>
            </a:r>
            <a:r>
              <a:rPr lang="en-US" sz="2400" dirty="0"/>
              <a:t>may contain Ruby expressions and statements and are a great way </a:t>
            </a:r>
            <a:r>
              <a:rPr lang="en-US" sz="2400" dirty="0" smtClean="0"/>
              <a:t>to... </a:t>
            </a:r>
            <a:r>
              <a:rPr lang="en-US" sz="2400" dirty="0"/>
              <a:t>Use the template resource to add cookbook templates to recipes; place the corresponding Embedded Ruby (ERB) template in a cookbook’s /templates directory.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dirty="0" err="1"/>
              <a:t>remote_file</a:t>
            </a:r>
            <a:r>
              <a:rPr lang="en-US" sz="2400" dirty="0"/>
              <a:t> resource to transfer a file from a remote location using file specificity. This resource is similar to the file resource.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resource_remote_file.html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To use a template, two things must happen: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template resource must be added to a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Embedded Ruby (ERB) template must be added to a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resource_template.html#using-templates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Replacement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could be used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1862</Words>
  <Application>Microsoft Macintosh PowerPoint</Application>
  <PresentationFormat>Custom</PresentationFormat>
  <Paragraphs>202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ChefDk3.2Template</vt:lpstr>
      <vt:lpstr>Policy and Data</vt:lpstr>
      <vt:lpstr>Cleaner default.rb?</vt:lpstr>
      <vt:lpstr>Cleaner Recipes</vt:lpstr>
      <vt:lpstr>Let's Check the Docs…</vt:lpstr>
      <vt:lpstr>cookbook_file</vt:lpstr>
      <vt:lpstr>template</vt:lpstr>
      <vt:lpstr>remote_file</vt:lpstr>
      <vt:lpstr>template</vt:lpstr>
      <vt:lpstr>Replacement Resource</vt:lpstr>
      <vt:lpstr>What Would It Take</vt:lpstr>
      <vt:lpstr>The Template Resource</vt:lpstr>
      <vt:lpstr>Cleaner Apache Recipe</vt:lpstr>
      <vt:lpstr>What is chef?</vt:lpstr>
      <vt:lpstr>What can chef do?</vt:lpstr>
      <vt:lpstr>What can chef generate do?</vt:lpstr>
      <vt:lpstr>What can chef generate template do?</vt:lpstr>
      <vt:lpstr>Use chef to generate a template</vt:lpstr>
      <vt:lpstr>Cleaner Recipes</vt:lpstr>
      <vt:lpstr>ERB</vt:lpstr>
      <vt:lpstr>Text within an ERB template</vt:lpstr>
      <vt:lpstr>Text within an ERB template</vt:lpstr>
      <vt:lpstr>Text within an ERB template</vt:lpstr>
      <vt:lpstr>Text within an ERB template</vt:lpstr>
      <vt:lpstr>Text within an ERB template</vt:lpstr>
      <vt:lpstr>The Angry Squid</vt:lpstr>
      <vt:lpstr>Move our source to the template</vt:lpstr>
      <vt:lpstr>Change String Interpolation to Angry Squid</vt:lpstr>
      <vt:lpstr>Cleaner Recipes</vt:lpstr>
      <vt:lpstr>Remove the existing content attribute</vt:lpstr>
      <vt:lpstr>Change the file resource to a template</vt:lpstr>
      <vt:lpstr>Change the file resource to a template</vt:lpstr>
      <vt:lpstr>Add a source attribute to the template</vt:lpstr>
      <vt:lpstr>Cleaner Recipes</vt:lpstr>
      <vt:lpstr>Use the Template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